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865" y="0"/>
            <a:ext cx="100336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960" y="0"/>
            <a:ext cx="10038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055" y="0"/>
            <a:ext cx="100412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055" y="0"/>
            <a:ext cx="100412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补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960" y="0"/>
            <a:ext cx="1003808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Arial Unicode MS</vt:lpstr>
      <vt:lpstr>微软雅黑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宁【麦吉丽官方授权】</cp:lastModifiedBy>
  <cp:revision>2</cp:revision>
  <dcterms:created xsi:type="dcterms:W3CDTF">2021-03-26T02:12:38Z</dcterms:created>
  <dcterms:modified xsi:type="dcterms:W3CDTF">2021-03-26T02:15:24Z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5EA8E83DA6D9474A9DEDB0B07E836D01</vt:lpwstr>
  </property>
  <property fmtid="{D5CDD505-2E9C-101B-9397-08002B2CF9AE}" pid="3" name="KSOProductBuildVer">
    <vt:lpwstr>2052-11.1.0.10356</vt:lpwstr>
  </property>
</Properties>
</file>